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9144000" cy="5143500" type="screen16x9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151028" indent="-72938"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302056" indent="-145876"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453083" indent="-218814"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604382" indent="-292023"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390449" algn="l" defTabSz="156180" rtl="0" eaLnBrk="1" latinLnBrk="0" hangingPunct="1"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468539" algn="l" defTabSz="156180" rtl="0" eaLnBrk="1" latinLnBrk="0" hangingPunct="1"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546628" algn="l" defTabSz="156180" rtl="0" eaLnBrk="1" latinLnBrk="0" hangingPunct="1"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624718" algn="l" defTabSz="156180" rtl="0" eaLnBrk="1" latinLnBrk="0" hangingPunct="1"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9F8FD"/>
    <a:srgbClr val="D6F3FA"/>
    <a:srgbClr val="3288D6"/>
    <a:srgbClr val="FFFFFF"/>
    <a:srgbClr val="CCFFFF"/>
    <a:srgbClr val="B8FED3"/>
    <a:srgbClr val="94FEBC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505"/>
    <p:restoredTop sz="86397"/>
  </p:normalViewPr>
  <p:slideViewPr>
    <p:cSldViewPr>
      <p:cViewPr varScale="1">
        <p:scale>
          <a:sx n="134" d="100"/>
          <a:sy n="134" d="100"/>
        </p:scale>
        <p:origin x="-1164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D1F172D2-752C-4306-B1A0-2482750ED1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238794F-58A3-4CA0-A4F0-D90C17271C1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F4237BD-629C-4C8E-BE34-6D8FBC576117}" type="datetimeFigureOut">
              <a:rPr lang="en-US"/>
              <a:pPr>
                <a:defRPr/>
              </a:pPr>
              <a:t>3/4/2021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132A92DE-672C-458B-B0B2-7D51A8BC66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ED2603E7-CBCE-4751-BFD7-150FC1F9E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D9011B-6163-4F00-9ED7-E18362E984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DF3F57-B92A-400B-9FD3-AC2064C7B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EDCB92-6EA7-425F-AFEC-478ECAB27AD4}" type="slidenum">
              <a:rPr lang="en-US" altLang="es-ES"/>
              <a:pPr/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1pPr>
    <a:lvl2pPr marL="78090"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2pPr>
    <a:lvl3pPr marL="156180"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3pPr>
    <a:lvl4pPr marL="234269"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4pPr>
    <a:lvl5pPr marL="312359"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5pPr>
    <a:lvl6pPr marL="390449" algn="l" defTabSz="156180" rtl="0" eaLnBrk="1" latinLnBrk="0" hangingPunct="1">
      <a:defRPr sz="205" kern="1200">
        <a:solidFill>
          <a:schemeClr val="tx1"/>
        </a:solidFill>
        <a:latin typeface="+mn-lt"/>
        <a:ea typeface="+mn-ea"/>
        <a:cs typeface="+mn-cs"/>
      </a:defRPr>
    </a:lvl6pPr>
    <a:lvl7pPr marL="468539" algn="l" defTabSz="156180" rtl="0" eaLnBrk="1" latinLnBrk="0" hangingPunct="1">
      <a:defRPr sz="205" kern="1200">
        <a:solidFill>
          <a:schemeClr val="tx1"/>
        </a:solidFill>
        <a:latin typeface="+mn-lt"/>
        <a:ea typeface="+mn-ea"/>
        <a:cs typeface="+mn-cs"/>
      </a:defRPr>
    </a:lvl7pPr>
    <a:lvl8pPr marL="546628" algn="l" defTabSz="156180" rtl="0" eaLnBrk="1" latinLnBrk="0" hangingPunct="1">
      <a:defRPr sz="205" kern="1200">
        <a:solidFill>
          <a:schemeClr val="tx1"/>
        </a:solidFill>
        <a:latin typeface="+mn-lt"/>
        <a:ea typeface="+mn-ea"/>
        <a:cs typeface="+mn-cs"/>
      </a:defRPr>
    </a:lvl8pPr>
    <a:lvl9pPr marL="624718" algn="l" defTabSz="156180" rtl="0" eaLnBrk="1" latinLnBrk="0" hangingPunct="1">
      <a:defRPr sz="20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xmlns="" id="{118D2D4F-E8C3-47B7-B269-26F8DFEE7B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xmlns="" id="{BCFCBBF0-A6E4-4B1C-9EC5-08C85A420A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xmlns="" id="{3E254931-8A49-4BF6-BAD2-B835720077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95E8CC3-8A47-4AAC-95B9-89C87FA66C75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Fondo blanco con letras negras&#10;&#10;Descripción generada automáticamente con confianza baja">
            <a:extLst>
              <a:ext uri="{FF2B5EF4-FFF2-40B4-BE49-F238E27FC236}">
                <a16:creationId xmlns:a16="http://schemas.microsoft.com/office/drawing/2014/main" xmlns="" id="{6DC898F8-22DC-9E4B-AF9F-B2B8341BE9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0" y="-12476"/>
            <a:ext cx="9144000" cy="100811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45795D2-EDCE-274C-8149-C5C583684D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 flipH="1">
            <a:off x="9044650" y="-12476"/>
            <a:ext cx="99350" cy="1008112"/>
          </a:xfrm>
          <a:prstGeom prst="rect">
            <a:avLst/>
          </a:prstGeom>
        </p:spPr>
      </p:pic>
      <p:pic>
        <p:nvPicPr>
          <p:cNvPr id="7" name="Imagen 6" descr="Dibujo en fondo negro&#10;&#10;Descripción generada automáticamente con confianza baja">
            <a:extLst>
              <a:ext uri="{FF2B5EF4-FFF2-40B4-BE49-F238E27FC236}">
                <a16:creationId xmlns:a16="http://schemas.microsoft.com/office/drawing/2014/main" xmlns="" id="{AE52843A-02CE-C142-8ED1-46C6804EE6F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596336" y="123478"/>
            <a:ext cx="1180356" cy="74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9107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6204" y="1597868"/>
            <a:ext cx="7772400" cy="1102503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521"/>
            <a:ext cx="6400800" cy="13147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97660" indent="0" algn="ctr">
              <a:buNone/>
              <a:defRPr/>
            </a:lvl2pPr>
            <a:lvl3pPr marL="995318" indent="0" algn="ctr">
              <a:buNone/>
              <a:defRPr/>
            </a:lvl3pPr>
            <a:lvl4pPr marL="1492978" indent="0" algn="ctr">
              <a:buNone/>
              <a:defRPr/>
            </a:lvl4pPr>
            <a:lvl5pPr marL="1990637" indent="0" algn="ctr">
              <a:buNone/>
              <a:defRPr/>
            </a:lvl5pPr>
            <a:lvl6pPr marL="2488297" indent="0" algn="ctr">
              <a:buNone/>
              <a:defRPr/>
            </a:lvl6pPr>
            <a:lvl7pPr marL="2985956" indent="0" algn="ctr">
              <a:buNone/>
              <a:defRPr/>
            </a:lvl7pPr>
            <a:lvl8pPr marL="3483615" indent="0" algn="ctr">
              <a:buNone/>
              <a:defRPr/>
            </a:lvl8pPr>
            <a:lvl9pPr marL="3981275" indent="0" algn="ctr">
              <a:buNone/>
              <a:defRPr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F0AC2A9-3B48-4632-8A6B-C629CAA6B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292DFDA-F243-44C2-B525-CD25C6F23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605" y="4683462"/>
            <a:ext cx="2895689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479E8AE-32E7-4A2C-829B-09DA28F35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fld id="{C858DD72-CA4C-4418-B501-8EB3CE940F52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xmlns="" val="37243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490" y="3305240"/>
            <a:ext cx="7772400" cy="1021508"/>
          </a:xfrm>
          <a:prstGeom prst="rect">
            <a:avLst/>
          </a:prstGeo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490" y="2180059"/>
            <a:ext cx="7772400" cy="11251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97660" indent="0">
              <a:buNone/>
              <a:defRPr sz="1969"/>
            </a:lvl2pPr>
            <a:lvl3pPr marL="995318" indent="0">
              <a:buNone/>
              <a:defRPr sz="1744"/>
            </a:lvl3pPr>
            <a:lvl4pPr marL="1492978" indent="0">
              <a:buNone/>
              <a:defRPr sz="1519"/>
            </a:lvl4pPr>
            <a:lvl5pPr marL="1990637" indent="0">
              <a:buNone/>
              <a:defRPr sz="1519"/>
            </a:lvl5pPr>
            <a:lvl6pPr marL="2488297" indent="0">
              <a:buNone/>
              <a:defRPr sz="1519"/>
            </a:lvl6pPr>
            <a:lvl7pPr marL="2985956" indent="0">
              <a:buNone/>
              <a:defRPr sz="1519"/>
            </a:lvl7pPr>
            <a:lvl8pPr marL="3483615" indent="0">
              <a:buNone/>
              <a:defRPr sz="1519"/>
            </a:lvl8pPr>
            <a:lvl9pPr marL="3981275" indent="0">
              <a:buNone/>
              <a:defRPr sz="151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492016F-9E21-40F6-A12F-35E650700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8276726-1D4F-4936-BB17-8F21A3DC51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605" y="4683462"/>
            <a:ext cx="2895689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076E93E-7880-4A01-9AE1-7AFA588A4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fld id="{6B942F43-E451-4B8D-807D-F7270C489FCE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xmlns="" val="44120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380" y="206021"/>
            <a:ext cx="8229241" cy="857250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F4B83DC-19BD-47B5-AE40-1F4AB7ED0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DB0B2C41-972D-48C9-B530-B827E2C3A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605" y="4683462"/>
            <a:ext cx="2895689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8917B3F3-78FA-4C65-AFBD-F039302BE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fld id="{0995E01C-F38F-4BC6-B8DC-B08E4A3896F2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xmlns="" val="132736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3985AFD6-3CE8-4FF9-B6D0-91DEE42E1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A1B2543-FCC4-41B6-AE4B-2BF79AEC9A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605" y="4683462"/>
            <a:ext cx="2895689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2AFF2304-7A95-480F-BD5B-90146AE4C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fld id="{644CC1A5-ED51-44D3-8669-2E168ECFEF50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xmlns="" val="150840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21" r:id="rId4"/>
    <p:sldLayoutId id="2147483822" r:id="rId5"/>
  </p:sldLayoutIdLst>
  <p:txStyles>
    <p:titleStyle>
      <a:lvl1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97660" algn="ctr" defTabSz="2564328" rtl="0" fontAlgn="base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</a:defRPr>
      </a:lvl6pPr>
      <a:lvl7pPr marL="995318" algn="ctr" defTabSz="2564328" rtl="0" fontAlgn="base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</a:defRPr>
      </a:lvl7pPr>
      <a:lvl8pPr marL="1492978" algn="ctr" defTabSz="2564328" rtl="0" fontAlgn="base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</a:defRPr>
      </a:lvl8pPr>
      <a:lvl9pPr marL="1990637" algn="ctr" defTabSz="2564328" rtl="0" fontAlgn="base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</a:defRPr>
      </a:lvl9pPr>
    </p:titleStyle>
    <p:bodyStyle>
      <a:lvl1pPr marL="961728" indent="-961728" algn="l" defTabSz="2563714" rtl="0" eaLnBrk="0" fontAlgn="base" hangingPunct="0">
        <a:spcBef>
          <a:spcPct val="20000"/>
        </a:spcBef>
        <a:spcAft>
          <a:spcPct val="0"/>
        </a:spcAft>
        <a:buChar char="•"/>
        <a:defRPr sz="8944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2083296" indent="-800993" algn="l" defTabSz="2563714" rtl="0" eaLnBrk="0" fontAlgn="base" hangingPunct="0">
        <a:spcBef>
          <a:spcPct val="20000"/>
        </a:spcBef>
        <a:spcAft>
          <a:spcPct val="0"/>
        </a:spcAft>
        <a:buChar char="–"/>
        <a:defRPr sz="7819">
          <a:solidFill>
            <a:schemeClr val="tx1"/>
          </a:solidFill>
          <a:latin typeface="+mn-lt"/>
          <a:ea typeface="ＭＳ Ｐゴシック" charset="0"/>
        </a:defRPr>
      </a:lvl2pPr>
      <a:lvl3pPr marL="3206651" indent="-642045" algn="l" defTabSz="2563714" rtl="0" eaLnBrk="0" fontAlgn="base" hangingPunct="0">
        <a:spcBef>
          <a:spcPct val="20000"/>
        </a:spcBef>
        <a:spcAft>
          <a:spcPct val="0"/>
        </a:spcAft>
        <a:buChar char="•"/>
        <a:defRPr sz="6750">
          <a:solidFill>
            <a:schemeClr val="tx1"/>
          </a:solidFill>
          <a:latin typeface="+mn-lt"/>
          <a:ea typeface="ＭＳ Ｐゴシック" charset="0"/>
        </a:defRPr>
      </a:lvl3pPr>
      <a:lvl4pPr marL="4488954" indent="-640259" algn="l" defTabSz="2563714" rtl="0" eaLnBrk="0" fontAlgn="base" hangingPunct="0">
        <a:spcBef>
          <a:spcPct val="20000"/>
        </a:spcBef>
        <a:spcAft>
          <a:spcPct val="0"/>
        </a:spcAft>
        <a:buChar char="–"/>
        <a:defRPr sz="5681">
          <a:solidFill>
            <a:schemeClr val="tx1"/>
          </a:solidFill>
          <a:latin typeface="+mn-lt"/>
          <a:ea typeface="ＭＳ Ｐゴシック" charset="0"/>
        </a:defRPr>
      </a:lvl4pPr>
      <a:lvl5pPr marL="5771257" indent="-640259" algn="l" defTabSz="2563714" rtl="0" eaLnBrk="0" fontAlgn="base" hangingPunct="0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  <a:ea typeface="ＭＳ Ｐゴシック" charset="0"/>
        </a:defRPr>
      </a:lvl5pPr>
      <a:lvl6pPr marL="6269126" indent="-641082" algn="l" defTabSz="2564328" rtl="0" fontAlgn="base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</a:defRPr>
      </a:lvl6pPr>
      <a:lvl7pPr marL="6766784" indent="-641082" algn="l" defTabSz="2564328" rtl="0" fontAlgn="base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</a:defRPr>
      </a:lvl7pPr>
      <a:lvl8pPr marL="7264444" indent="-641082" algn="l" defTabSz="2564328" rtl="0" fontAlgn="base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</a:defRPr>
      </a:lvl8pPr>
      <a:lvl9pPr marL="7762103" indent="-641082" algn="l" defTabSz="2564328" rtl="0" fontAlgn="base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1pPr>
      <a:lvl2pPr marL="497660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995318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3pPr>
      <a:lvl4pPr marL="1492978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4pPr>
      <a:lvl5pPr marL="1990637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5pPr>
      <a:lvl6pPr marL="2488297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6pPr>
      <a:lvl7pPr marL="2985956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7pPr>
      <a:lvl8pPr marL="3483615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8pPr>
      <a:lvl9pPr marL="3981275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3558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3558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78F552BDE68FC4FADD0DF8EA8EAEE82" ma:contentTypeVersion="12" ma:contentTypeDescription="Crear nuevo documento." ma:contentTypeScope="" ma:versionID="a67c348aa51a21ce0e25f73d4ae685d6">
  <xsd:schema xmlns:xsd="http://www.w3.org/2001/XMLSchema" xmlns:xs="http://www.w3.org/2001/XMLSchema" xmlns:p="http://schemas.microsoft.com/office/2006/metadata/properties" xmlns:ns2="5770ccc3-d4a0-4946-b9a2-9c9f2f208dfe" xmlns:ns3="fdbbaa22-1aa2-42c3-a101-0a9910bf3ab4" targetNamespace="http://schemas.microsoft.com/office/2006/metadata/properties" ma:root="true" ma:fieldsID="0248383277dc55619a9192d74f4fc80d" ns2:_="" ns3:_="">
    <xsd:import namespace="5770ccc3-d4a0-4946-b9a2-9c9f2f208dfe"/>
    <xsd:import namespace="fdbbaa22-1aa2-42c3-a101-0a9910bf3a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70ccc3-d4a0-4946-b9a2-9c9f2f208d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bbaa22-1aa2-42c3-a101-0a9910bf3ab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B3835E-30FC-4F69-872E-9967B0974B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70ccc3-d4a0-4946-b9a2-9c9f2f208dfe"/>
    <ds:schemaRef ds:uri="fdbbaa22-1aa2-42c3-a101-0a9910bf3a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28A4C5-1E3D-4FE9-A1B8-4753F86F15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</Words>
  <Application>Microsoft Macintosh PowerPoint</Application>
  <PresentationFormat>Presentación en pantalla (16:9)</PresentationFormat>
  <Paragraphs>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</cp:lastModifiedBy>
  <cp:revision>14</cp:revision>
  <dcterms:created xsi:type="dcterms:W3CDTF">2016-03-09T11:11:44Z</dcterms:created>
  <dcterms:modified xsi:type="dcterms:W3CDTF">2021-03-04T09:37:05Z</dcterms:modified>
</cp:coreProperties>
</file>