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544" y="-7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33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720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62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517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42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9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57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90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56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01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61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3266A-EE4D-7C4F-8631-4B165B16A43D}" type="datetimeFigureOut">
              <a:rPr lang="es-ES" smtClean="0"/>
              <a:t>28/08/18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99B18-B5D6-724C-B085-706D8B656C2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08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" y="-65356"/>
            <a:ext cx="9135879" cy="125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52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0</Words>
  <Application>Microsoft Macintosh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 garcia</dc:creator>
  <cp:lastModifiedBy>gerard garcia</cp:lastModifiedBy>
  <cp:revision>9</cp:revision>
  <dcterms:created xsi:type="dcterms:W3CDTF">2017-05-25T08:32:13Z</dcterms:created>
  <dcterms:modified xsi:type="dcterms:W3CDTF">2018-08-28T07:30:51Z</dcterms:modified>
</cp:coreProperties>
</file>