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17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6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7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5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0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0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95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8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3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8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26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A3B9-A4A0-A149-906C-35BA5586D691}" type="datetimeFigureOut">
              <a:rPr lang="es-ES" smtClean="0"/>
              <a:t>31/5/21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7D69-69AF-5344-904E-39ADE787D9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283"/>
            <a:ext cx="9135877" cy="51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6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PowerPoint Presentation</vt:lpstr>
    </vt:vector>
  </TitlesOfParts>
  <Company>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 garcia</dc:creator>
  <cp:lastModifiedBy>GERARD GARCIA AMETLLER</cp:lastModifiedBy>
  <cp:revision>5</cp:revision>
  <dcterms:created xsi:type="dcterms:W3CDTF">2018-02-27T09:55:23Z</dcterms:created>
  <dcterms:modified xsi:type="dcterms:W3CDTF">2021-05-31T10:10:55Z</dcterms:modified>
</cp:coreProperties>
</file>