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17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67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78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52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0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0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95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81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3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8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26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4A3B9-A4A0-A149-906C-35BA5586D691}" type="datetimeFigureOut">
              <a:rPr lang="es-ES" smtClean="0"/>
              <a:t>25/11/21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E7D69-69AF-5344-904E-39ADE787D9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998"/>
            <a:ext cx="9135879" cy="51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6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Presentación en pantalla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 garcia</dc:creator>
  <cp:lastModifiedBy>gerard .</cp:lastModifiedBy>
  <cp:revision>4</cp:revision>
  <dcterms:created xsi:type="dcterms:W3CDTF">2018-02-27T09:55:23Z</dcterms:created>
  <dcterms:modified xsi:type="dcterms:W3CDTF">2021-11-25T09:14:18Z</dcterms:modified>
</cp:coreProperties>
</file>